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7" r:id="rId3"/>
  </p:sldMasterIdLst>
  <p:notesMasterIdLst>
    <p:notesMasterId r:id="rId28"/>
  </p:notesMasterIdLst>
  <p:handoutMasterIdLst>
    <p:handoutMasterId r:id="rId29"/>
  </p:handoutMasterIdLst>
  <p:sldIdLst>
    <p:sldId id="333" r:id="rId4"/>
    <p:sldId id="256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30" r:id="rId23"/>
    <p:sldId id="329" r:id="rId24"/>
    <p:sldId id="331" r:id="rId25"/>
    <p:sldId id="332" r:id="rId26"/>
    <p:sldId id="334" r:id="rId27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52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633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3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78B-71A5-4866-8197-40D71E69CB04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9F82-4294-48CC-A22E-D627E9214BAE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CF10-53C7-4F63-BAB4-A7B9A6F8C61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C23EA-02C3-4238-85C6-D15A4BFE1E4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2162-79B8-43A7-BE55-FD49C7506B2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46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DCDD-F637-4CF6-BAE7-8C7F4CB3DAF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08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00E6-E547-439A-BBED-7E3F99E1DF5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64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886-9080-4BB9-9032-DB4CB51C379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48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F5CE-712A-478A-9B69-ECBEC34A290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53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8B52-378F-4886-B4DD-0D99943266B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8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AB3BD33D-AD57-483B-A8AB-774A8C673C64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7CF9-2E34-4470-B090-02333D39102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95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68D1-3937-4076-8BCE-488E1717667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69CA-7BAB-4599-8C90-0A33CFB2A14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2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5BEF-5287-47D2-B060-9F44E8C9D947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985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DC34-9047-4772-9DD5-F7CE8356BF8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96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7837-66D8-49EE-BD44-E768F69F1DE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3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033-81BF-45F6-82C3-E2A72209EC1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63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A1A1-74A5-42D8-A576-39AE7287262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9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6232-0211-4376-97C5-1971BF6D07A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56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5CC-39DF-462B-ACDE-FBB3F35DD44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7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B11BD-D781-4047-BD1C-B5AD5736B0A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D3CC-AFCB-4D86-B737-37BD39EDD97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0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9003-4678-4E02-9336-AC820D94D01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F4C0-A23A-4FA8-AE77-49A663EAF35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5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21AB-3BFB-4BB2-B8D9-0E9A99EC6B1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397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8B16-9688-46CC-AAC8-F95B17E7723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14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866-3D5F-4EA8-98DB-9E2492E71E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677E3-8F4D-4FE2-A538-351F559DE929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A68-C2C9-410D-9247-3836377A601D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0757-42AC-405E-BFA7-C593030CCBB0}" type="datetime1">
              <a:rPr lang="id-ID" smtClean="0"/>
              <a:t>28/06/2019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8522-DC70-463E-B195-4A9E30B8FF56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8449A-2529-4E1E-9ADA-F4AC14EC50EC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437F4-DF66-4CFC-BC00-47C33A7905BC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61DFF-1606-4068-A529-22AB3FE68174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3D8314B-2F71-440D-B610-50627E5066A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5E3F361-1B5A-45E0-B4F9-EF0A8D6E93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1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5E44-9867-4ADA-AB2A-1285B599C8D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41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Similiarity</a:t>
            </a:r>
            <a:r>
              <a:rPr lang="en-US" dirty="0" smtClean="0"/>
              <a:t> Weight</a:t>
            </a:r>
            <a:endParaRPr lang="en-US" dirty="0"/>
          </a:p>
        </p:txBody>
      </p:sp>
      <p:pic>
        <p:nvPicPr>
          <p:cNvPr id="7" name="Content Placeholder 6" descr="similiarty-weight-matrix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335" y="1452563"/>
            <a:ext cx="6651017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D4151-D6FA-46B4-90B1-4FD79F7250D0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Similiarity</a:t>
            </a:r>
            <a:r>
              <a:rPr lang="en-US" dirty="0" smtClean="0"/>
              <a:t> Weight</a:t>
            </a:r>
            <a:endParaRPr lang="en-US" dirty="0"/>
          </a:p>
        </p:txBody>
      </p:sp>
      <p:pic>
        <p:nvPicPr>
          <p:cNvPr id="7" name="Content Placeholder 6" descr="similiarty-weight-matrix-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675" y="1452563"/>
            <a:ext cx="7896338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1F46-1733-42A0-BBBB-5164A672074E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bobot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rating matrix</a:t>
            </a:r>
            <a:endParaRPr lang="en-US" dirty="0"/>
          </a:p>
        </p:txBody>
      </p:sp>
      <p:pic>
        <p:nvPicPr>
          <p:cNvPr id="7" name="Content Placeholder 6" descr="bobot-rating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53" y="1495763"/>
            <a:ext cx="3342382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D857-F2E3-49F4-A075-A7550A9E6B56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bobot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rating matrix</a:t>
            </a:r>
            <a:endParaRPr lang="en-US" dirty="0"/>
          </a:p>
        </p:txBody>
      </p:sp>
      <p:pic>
        <p:nvPicPr>
          <p:cNvPr id="7" name="Content Placeholder 6" descr="bobot-rating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53" y="1495763"/>
            <a:ext cx="3342382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92AC-AD01-4762-B749-E250F8DF4391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bobot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rating matrix</a:t>
            </a:r>
            <a:endParaRPr lang="en-US" dirty="0"/>
          </a:p>
        </p:txBody>
      </p:sp>
      <p:pic>
        <p:nvPicPr>
          <p:cNvPr id="7" name="Content Placeholder 6" descr="bobot-rating-matrix-rat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250" y="1452563"/>
            <a:ext cx="6717188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80F6-7AC8-4DBE-8FE7-8B0D321A37CB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bobot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rating matrix</a:t>
            </a:r>
            <a:endParaRPr lang="en-US" dirty="0"/>
          </a:p>
        </p:txBody>
      </p:sp>
      <p:pic>
        <p:nvPicPr>
          <p:cNvPr id="7" name="Content Placeholder 6" descr="bobot-rating-matrix-rating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947006"/>
            <a:ext cx="8815388" cy="37355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162C-5522-4864-AF89-66657EF058A0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048" y="1452563"/>
            <a:ext cx="8373592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E0-EB1B-4DD2-9E94-E9503C45465F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001" y="1301363"/>
            <a:ext cx="6861599" cy="45303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BDEC-174F-422B-B8EA-0AAF4DA14C02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35" y="1452563"/>
            <a:ext cx="8763618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2B1C-B2FE-4C03-B060-24BC286B57E9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pic>
        <p:nvPicPr>
          <p:cNvPr id="8" name="Content Placeholder 7" descr="collaborative filtering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44213"/>
            <a:ext cx="8815388" cy="45410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8E1F1-DFA5-422D-930E-55373DAB51D1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144000" y="5630400"/>
            <a:ext cx="13608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54800" y="5458800"/>
            <a:ext cx="13608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000" dirty="0" smtClean="0"/>
              <a:t>Studi Kasus: Colaborative Filtering</a:t>
            </a:r>
            <a:endParaRPr lang="id-ID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/>
              <a:t>Nama pembicara dengan gelar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pic>
        <p:nvPicPr>
          <p:cNvPr id="8" name="Content Placeholder 7" descr="collaborative filtering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76397"/>
            <a:ext cx="8815388" cy="447673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AAE0-A906-4DCD-99EB-E0CA5B3481E4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144000" y="5630400"/>
            <a:ext cx="15480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54800" y="5458800"/>
            <a:ext cx="13608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743171"/>
            <a:ext cx="8815388" cy="414318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5839-B448-4C43-8D3D-367E9CA0C35F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36800" y="5464800"/>
            <a:ext cx="15480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713737"/>
            <a:ext cx="8815388" cy="420205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CB9D-E805-4381-BEFF-362F6FB5DF34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36800" y="5464800"/>
            <a:ext cx="15480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 of Collaborative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Sparsity</a:t>
            </a:r>
            <a:endParaRPr lang="en-US" dirty="0" smtClean="0"/>
          </a:p>
          <a:p>
            <a:pPr lvl="1"/>
            <a:r>
              <a:rPr lang="en-US" dirty="0" smtClean="0"/>
              <a:t>User in general rate only a limited number of items</a:t>
            </a:r>
          </a:p>
          <a:p>
            <a:r>
              <a:rPr lang="en-US" dirty="0" smtClean="0"/>
              <a:t>Cold Start</a:t>
            </a:r>
          </a:p>
          <a:p>
            <a:pPr lvl="1"/>
            <a:r>
              <a:rPr lang="en-US" dirty="0" err="1" smtClean="0"/>
              <a:t>Difficulity</a:t>
            </a:r>
            <a:r>
              <a:rPr lang="en-US" dirty="0" smtClean="0"/>
              <a:t> in recommendation to new users or new items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Increase  in number of user or items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075B-A444-478D-87B5-931A53BD8697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xmlns="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3610D-80F4-4C19-BD53-C523236F5D4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Colaborative Filtering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2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User-based collaborative filtering</a:t>
            </a:r>
          </a:p>
          <a:p>
            <a:pPr lvl="1"/>
            <a:r>
              <a:rPr lang="en-US" dirty="0" smtClean="0"/>
              <a:t>Based on ‘users’ neighborhood</a:t>
            </a:r>
          </a:p>
          <a:p>
            <a:r>
              <a:rPr lang="en-US" dirty="0" smtClean="0"/>
              <a:t>Item-based collaborative filtering</a:t>
            </a:r>
          </a:p>
          <a:p>
            <a:pPr lvl="1"/>
            <a:r>
              <a:rPr lang="en-US" dirty="0" smtClean="0"/>
              <a:t>Based on item’s </a:t>
            </a:r>
            <a:r>
              <a:rPr lang="en-US" dirty="0" err="1" smtClean="0"/>
              <a:t>similiarity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CFF4-A200-4A65-8193-4A309E29A02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pic>
        <p:nvPicPr>
          <p:cNvPr id="9" name="Picture 8" descr="filter-rekomendasi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463" y="1419384"/>
            <a:ext cx="2923137" cy="4337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Based Collaborative Filtering</a:t>
            </a:r>
            <a:endParaRPr lang="en-US" dirty="0"/>
          </a:p>
        </p:txBody>
      </p:sp>
      <p:pic>
        <p:nvPicPr>
          <p:cNvPr id="7" name="Content Placeholder 6" descr="collaborative filtering-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56036"/>
            <a:ext cx="8815388" cy="45174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D2C8-8C74-414B-A987-90614779046F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80000" y="1735200"/>
            <a:ext cx="4780800" cy="6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Based Collaborative Filtering</a:t>
            </a:r>
            <a:endParaRPr lang="en-US" dirty="0"/>
          </a:p>
        </p:txBody>
      </p:sp>
      <p:pic>
        <p:nvPicPr>
          <p:cNvPr id="7" name="Content Placeholder 6" descr="collaborative filtering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33638"/>
            <a:ext cx="8815388" cy="45622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41EB-AB54-461E-8C4B-1755350A7F63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22400" y="1540800"/>
            <a:ext cx="5781600" cy="7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Rating matrix</a:t>
            </a:r>
            <a:endParaRPr lang="en-US" dirty="0"/>
          </a:p>
        </p:txBody>
      </p:sp>
      <p:pic>
        <p:nvPicPr>
          <p:cNvPr id="7" name="Content Placeholder 6" descr="rating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896" y="1452563"/>
            <a:ext cx="5767896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26175-B418-444F-8EBD-F7D5A5D2C6F2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346400" y="5709600"/>
            <a:ext cx="828000" cy="5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Rating matrix</a:t>
            </a:r>
            <a:endParaRPr lang="en-US" dirty="0"/>
          </a:p>
        </p:txBody>
      </p:sp>
      <p:pic>
        <p:nvPicPr>
          <p:cNvPr id="7" name="Content Placeholder 6" descr="user-rating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327" y="1452563"/>
            <a:ext cx="5941033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DE15-0130-4800-A521-91E326BB1E5F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166400" y="5839200"/>
            <a:ext cx="1108800" cy="43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Similiarity</a:t>
            </a:r>
            <a:r>
              <a:rPr lang="en-US" dirty="0" smtClean="0"/>
              <a:t> Weight</a:t>
            </a:r>
            <a:endParaRPr lang="en-US" dirty="0"/>
          </a:p>
        </p:txBody>
      </p:sp>
      <p:pic>
        <p:nvPicPr>
          <p:cNvPr id="7" name="Content Placeholder 6" descr="similiarty-weight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660" y="1272563"/>
            <a:ext cx="4844367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09A8-9109-4DCB-AF94-2BBAB55D6DF3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Similiarity</a:t>
            </a:r>
            <a:r>
              <a:rPr lang="en-US" dirty="0" smtClean="0"/>
              <a:t> Weight</a:t>
            </a:r>
            <a:endParaRPr lang="en-US" dirty="0"/>
          </a:p>
        </p:txBody>
      </p:sp>
      <p:pic>
        <p:nvPicPr>
          <p:cNvPr id="7" name="Content Placeholder 6" descr="similiarty-weight-matrix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326" y="1452563"/>
            <a:ext cx="4815036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A232-ED31-4FDC-9063-C74ED21EC74F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1452</TotalTime>
  <Words>257</Words>
  <Application>Microsoft Office PowerPoint</Application>
  <PresentationFormat>On-screen Show (4:3)</PresentationFormat>
  <Paragraphs>114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PowerPoint Presentation</vt:lpstr>
      <vt:lpstr>Studi Kasus: Colaborative Filtering</vt:lpstr>
      <vt:lpstr>Collaborative Filtering</vt:lpstr>
      <vt:lpstr>User Based Collaborative Filtering</vt:lpstr>
      <vt:lpstr>User Based Collaborative Filtering</vt:lpstr>
      <vt:lpstr>User Rating matrix</vt:lpstr>
      <vt:lpstr>User Rating matrix</vt:lpstr>
      <vt:lpstr>Menentukan Similiarity Weight</vt:lpstr>
      <vt:lpstr>Menentukan Similiarity Weight</vt:lpstr>
      <vt:lpstr>Menentukan Similiarity Weight</vt:lpstr>
      <vt:lpstr>Menentukan Similiarity Weight</vt:lpstr>
      <vt:lpstr>Membuat bobot dari rating matrix</vt:lpstr>
      <vt:lpstr>Membuat bobot dari rating matrix</vt:lpstr>
      <vt:lpstr>Membuat bobot dari rating matrix</vt:lpstr>
      <vt:lpstr>Membuat bobot dari rating matrix</vt:lpstr>
      <vt:lpstr>PowerPoint Presentation</vt:lpstr>
      <vt:lpstr>PowerPoint Presentation</vt:lpstr>
      <vt:lpstr>PowerPoint Presentation</vt:lpstr>
      <vt:lpstr>Collaborative Filtering</vt:lpstr>
      <vt:lpstr>Collaborative Filtering</vt:lpstr>
      <vt:lpstr>PowerPoint Presentation</vt:lpstr>
      <vt:lpstr>PowerPoint Presentation</vt:lpstr>
      <vt:lpstr>Challenge of Collaborative Learning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228</cp:revision>
  <dcterms:created xsi:type="dcterms:W3CDTF">2019-04-17T03:34:48Z</dcterms:created>
  <dcterms:modified xsi:type="dcterms:W3CDTF">2019-06-28T16:03:39Z</dcterms:modified>
</cp:coreProperties>
</file>